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57" r:id="rId4"/>
    <p:sldId id="264" r:id="rId5"/>
    <p:sldId id="263" r:id="rId6"/>
    <p:sldId id="265" r:id="rId7"/>
    <p:sldId id="259" r:id="rId8"/>
    <p:sldId id="260" r:id="rId9"/>
    <p:sldId id="268" r:id="rId10"/>
    <p:sldId id="271" r:id="rId11"/>
    <p:sldId id="261" r:id="rId12"/>
    <p:sldId id="266" r:id="rId13"/>
    <p:sldId id="267" r:id="rId14"/>
    <p:sldId id="262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59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4147B9-EDA1-45F9-A202-DB54504B07C4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DE2F9A-6025-425E-A70A-A2AF98B2D9C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DFECC-E85A-4472-8BCA-F7A207F1E411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08114-5DDF-49EC-9657-9AC56C751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DFECC-E85A-4472-8BCA-F7A207F1E411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08114-5DDF-49EC-9657-9AC56C751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DFECC-E85A-4472-8BCA-F7A207F1E411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08114-5DDF-49EC-9657-9AC56C751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DFECC-E85A-4472-8BCA-F7A207F1E411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08114-5DDF-49EC-9657-9AC56C751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DFECC-E85A-4472-8BCA-F7A207F1E411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08114-5DDF-49EC-9657-9AC56C751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DFECC-E85A-4472-8BCA-F7A207F1E411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08114-5DDF-49EC-9657-9AC56C751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DFECC-E85A-4472-8BCA-F7A207F1E411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08114-5DDF-49EC-9657-9AC56C751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DFECC-E85A-4472-8BCA-F7A207F1E411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08114-5DDF-49EC-9657-9AC56C751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DFECC-E85A-4472-8BCA-F7A207F1E411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08114-5DDF-49EC-9657-9AC56C751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DFECC-E85A-4472-8BCA-F7A207F1E411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08114-5DDF-49EC-9657-9AC56C751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DFECC-E85A-4472-8BCA-F7A207F1E411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08114-5DDF-49EC-9657-9AC56C751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DFECC-E85A-4472-8BCA-F7A207F1E411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08114-5DDF-49EC-9657-9AC56C751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57299"/>
            <a:ext cx="7772400" cy="1928826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Проект особенности </a:t>
            </a:r>
            <a:r>
              <a:rPr lang="ru-RU" b="1" i="1" dirty="0">
                <a:solidFill>
                  <a:srgbClr val="7030A0"/>
                </a:solidFill>
              </a:rPr>
              <a:t>экспериментирования </a:t>
            </a:r>
            <a:r>
              <a:rPr lang="ru-RU" b="1" i="1" dirty="0" smtClean="0">
                <a:solidFill>
                  <a:srgbClr val="7030A0"/>
                </a:solidFill>
              </a:rPr>
              <a:t>в младшей  группе</a:t>
            </a:r>
            <a:endParaRPr lang="ru-RU" i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4048" y="3286125"/>
            <a:ext cx="30003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Выполнила: </a:t>
            </a:r>
            <a:r>
              <a:rPr lang="ru-RU" sz="2800" b="1" dirty="0" smtClean="0">
                <a:solidFill>
                  <a:srgbClr val="7030A0"/>
                </a:solidFill>
              </a:rPr>
              <a:t>Алиева Э.А.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Рамазанова Б.А.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659524"/>
            <a:ext cx="3459746" cy="435365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1590" y="659524"/>
            <a:ext cx="3263306" cy="435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0463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3042" y="428604"/>
            <a:ext cx="54293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Опыты с водой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1268760"/>
            <a:ext cx="727280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Опыт 1. </a:t>
            </a:r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«Вода жидкая, поэтому может разливаться из сосуда»</a:t>
            </a:r>
            <a:endParaRPr lang="ru-RU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Ознакомление со свойствами воды, не имеет форму, может разлиться.</a:t>
            </a:r>
            <a:endParaRPr lang="ru-RU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Опыт 2</a:t>
            </a:r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«Прозрачная вода может стать мутной»</a:t>
            </a:r>
            <a:endParaRPr lang="ru-RU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Показать детям, что в прозрачной воде все хорошо видно, а в мутной не видно.</a:t>
            </a:r>
            <a:endParaRPr lang="ru-RU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Опыт 3</a:t>
            </a:r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«Вода не имеет цвета, но её можно покрасить»с помощью краски совместно м детьми меняем цвет воды в сосудах.</a:t>
            </a:r>
            <a:endParaRPr lang="ru-RU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Опыт 4. </a:t>
            </a:r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«Вода может литься, а может разбрызгиваться»использование разных леек, и </a:t>
            </a:r>
            <a:r>
              <a:rPr lang="ru-RU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разбразгивотеля</a:t>
            </a:r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Опыт5</a:t>
            </a:r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 «Вода – наша помощница»</a:t>
            </a:r>
            <a:endParaRPr lang="ru-RU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Показать детям пользу воды, что мы ей моем, стираем, поливаем.</a:t>
            </a:r>
            <a:endParaRPr lang="ru-RU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Опыт 6. </a:t>
            </a:r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«Вода может превращаться в лёд, а лёд превращается в воду</a:t>
            </a:r>
            <a:r>
              <a:rPr lang="ru-RU" sz="1400" b="1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»</a:t>
            </a:r>
            <a:endParaRPr lang="ru-RU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20688"/>
            <a:ext cx="3273828" cy="43651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615360"/>
            <a:ext cx="3219822" cy="4370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484784"/>
            <a:ext cx="59401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Опыт №1</a:t>
            </a:r>
            <a:r>
              <a:rPr lang="ru-RU" sz="2400" dirty="0" smtClean="0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» </a:t>
            </a:r>
            <a:r>
              <a:rPr lang="ru-RU" sz="24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Надуваем воздушный шар»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Опыт №2</a:t>
            </a:r>
            <a:r>
              <a:rPr lang="ru-RU" sz="2400" dirty="0" smtClean="0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» </a:t>
            </a:r>
            <a:r>
              <a:rPr lang="ru-RU" sz="24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Потрогаем воздух, поставим ладошку под струю воздуха»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Опыт №3</a:t>
            </a:r>
            <a:r>
              <a:rPr lang="ru-RU" sz="2400" dirty="0" smtClean="0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24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«посмотреть на воздух через пакет»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Опыт № 4</a:t>
            </a:r>
            <a:r>
              <a:rPr lang="ru-RU" sz="2400" dirty="0" smtClean="0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24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« машем веером </a:t>
            </a:r>
            <a:endParaRPr lang="ru-RU" sz="2400" dirty="0">
              <a:solidFill>
                <a:schemeClr val="bg1">
                  <a:lumMod val="95000"/>
                  <a:lumOff val="5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404664"/>
            <a:ext cx="57826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Опыты с воздухом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5122" name="Picture 2" descr="D:\анимации\c69143a95f8d99efd253773e54e4a42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836712"/>
            <a:ext cx="4032448" cy="62967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анимации\1410179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3068960"/>
            <a:ext cx="4523876" cy="3260403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48680"/>
            <a:ext cx="3273828" cy="43651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548680"/>
            <a:ext cx="3312368" cy="4441702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20688"/>
            <a:ext cx="78401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Заключительный этап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539552" y="1875601"/>
            <a:ext cx="8064896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33775" algn="l"/>
              </a:tabLst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nstantia" pitchFamily="18" charset="0"/>
                <a:ea typeface="Calibri" pitchFamily="34" charset="0"/>
                <a:cs typeface="Times New Roman" pitchFamily="18" charset="0"/>
              </a:rPr>
              <a:t>После проделанной работы, у детей первой младшей группы стал повышается интерес к исследовательской деятельности, дети стали более любознательными, с удовольствием выполняют простейшие опыты, задают новые вопросы, пытаются самостоятельно делать выводы, словарь детей стал более обогащенным, в речи стали употреблять новый слова. От проделанной работы, дети получали много положительных эмоций.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Constantia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764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анимации\0024-024-Spasibo-za-vnima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54292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 </a:t>
            </a:r>
            <a:endParaRPr lang="ru-RU" sz="2000" b="1" dirty="0">
              <a:solidFill>
                <a:srgbClr val="7030A0"/>
              </a:solidFill>
            </a:endParaRPr>
          </a:p>
        </p:txBody>
      </p:sp>
      <p:pic>
        <p:nvPicPr>
          <p:cNvPr id="2052" name="Picture 4" descr="http://boombob.ru/img/picture/Oct/11/4c9d5d5adf17214cc322c7279c276333/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4509120"/>
            <a:ext cx="2987824" cy="2126335"/>
          </a:xfrm>
          <a:prstGeom prst="rect">
            <a:avLst/>
          </a:prstGeom>
          <a:noFill/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251520" y="836712"/>
            <a:ext cx="8676456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• Расширять представление детей о физических свойствах окружающего мира;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• Знакомить с различными свойствами веществ (твердость, мягкость, сыпучесть, вязкость, плавучесть, растворимость.);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• Расширять представление детей о значимости воды и воздуха в жизни человека;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• Знакомить детей со свойствами почвы и входящих в её состав песок и глину;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• Развивать эмоционально-ценностное отношение к окружающему миру;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• Развивать интеллектуальные эмоции детей: создавать условия для возникновения удивления по отношению к наблюдаемым явлениям, для пробуждения интереса к решению поставленных задач, для раздумья, для возможности радоваться сделанному открытию.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0"/>
            <a:ext cx="697498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Задачи для детей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playcast.ru/uploads/2014/10/28/1039441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4509120"/>
            <a:ext cx="2509450" cy="1973578"/>
          </a:xfrm>
          <a:prstGeom prst="rect">
            <a:avLst/>
          </a:prstGeom>
          <a:noFill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683568" y="1052736"/>
            <a:ext cx="777686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• Развитие познавательной активности детей в процессе экспериментирования;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• Развитие наблюдательности, умение сравнивать, анализировать, обобщать, развитие познавательного интереса детей в процессе экспериментирования, установление причинно-следственной зависимости, умение делать выводы;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• Развитие внимания, зрительной, слуховой чувствительности;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• Создание предпосылок формирования у детей практических и умственных действий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23728" y="260648"/>
            <a:ext cx="47267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Цели проекта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" grpId="0"/>
      <p:bldP spid="5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683568" y="476672"/>
            <a:ext cx="76388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Задачи перед педагогом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4479634" y="43934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1520" y="1556792"/>
            <a:ext cx="820891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030A0"/>
                </a:solidFill>
                <a:latin typeface="Arial Black" pitchFamily="34" charset="0"/>
                <a:ea typeface="Calibri" pitchFamily="34" charset="0"/>
                <a:cs typeface="Browallia New" pitchFamily="34" charset="-34"/>
              </a:rPr>
              <a:t>Повышение компетентности педагогов по данной теме.</a:t>
            </a:r>
            <a:endParaRPr lang="ru-RU" dirty="0" smtClean="0">
              <a:solidFill>
                <a:srgbClr val="7030A0"/>
              </a:solidFill>
              <a:latin typeface="Arial Black" pitchFamily="34" charset="0"/>
              <a:cs typeface="Browallia New" pitchFamily="34" charset="-34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030A0"/>
                </a:solidFill>
                <a:latin typeface="Arial Black" pitchFamily="34" charset="0"/>
                <a:ea typeface="Calibri" pitchFamily="34" charset="0"/>
                <a:cs typeface="Browallia New" pitchFamily="34" charset="-34"/>
              </a:rPr>
              <a:t>Обогащение опытно - экспериментальной среды в группе.</a:t>
            </a:r>
            <a:endParaRPr lang="ru-RU" dirty="0" smtClean="0">
              <a:solidFill>
                <a:srgbClr val="7030A0"/>
              </a:solidFill>
              <a:latin typeface="Arial Black" pitchFamily="34" charset="0"/>
              <a:cs typeface="Browallia New" pitchFamily="34" charset="-34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7030A0"/>
              </a:solidFill>
              <a:latin typeface="Arial Black" pitchFamily="34" charset="0"/>
              <a:ea typeface="Calibri" pitchFamily="34" charset="0"/>
              <a:cs typeface="Browallia New" pitchFamily="34" charset="-34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7030A0"/>
              </a:solidFill>
              <a:latin typeface="Arial Black" pitchFamily="34" charset="0"/>
              <a:ea typeface="Calibri" pitchFamily="34" charset="0"/>
              <a:cs typeface="Browallia New" pitchFamily="34" charset="-34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7030A0"/>
              </a:solidFill>
              <a:latin typeface="Arial Black" pitchFamily="34" charset="0"/>
              <a:ea typeface="Calibri" pitchFamily="34" charset="0"/>
              <a:cs typeface="Browallia New" pitchFamily="34" charset="-34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7030A0"/>
              </a:solidFill>
              <a:latin typeface="Arial Black" pitchFamily="34" charset="0"/>
              <a:ea typeface="Calibri" pitchFamily="34" charset="0"/>
              <a:cs typeface="Browallia New" pitchFamily="34" charset="-34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030A0"/>
                </a:solidFill>
                <a:latin typeface="Arial Black" pitchFamily="34" charset="0"/>
                <a:ea typeface="Calibri" pitchFamily="34" charset="0"/>
                <a:cs typeface="Browallia New" pitchFamily="34" charset="-34"/>
              </a:rPr>
              <a:t> активизировать деятельность родителей в работе по экспериментальной деятельности с детьми раннего возраста.</a:t>
            </a:r>
            <a:endParaRPr lang="ru-RU" dirty="0" smtClean="0">
              <a:solidFill>
                <a:srgbClr val="7030A0"/>
              </a:solidFill>
              <a:latin typeface="Arial Black" pitchFamily="34" charset="0"/>
              <a:cs typeface="Browallia New" pitchFamily="34" charset="-34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030A0"/>
                </a:solidFill>
                <a:latin typeface="Arial Black" pitchFamily="34" charset="0"/>
                <a:ea typeface="Calibri" pitchFamily="34" charset="0"/>
                <a:cs typeface="Browallia New" pitchFamily="34" charset="-34"/>
              </a:rPr>
              <a:t>Способствовать развитию желания детей экспериментировать</a:t>
            </a:r>
            <a:r>
              <a:rPr lang="ru-RU" sz="1400" b="1" dirty="0" smtClean="0"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Browallia New" pitchFamily="34" charset="-34"/>
              </a:rPr>
              <a:t>.</a:t>
            </a:r>
            <a:endParaRPr lang="ru-RU" dirty="0" smtClean="0">
              <a:solidFill>
                <a:srgbClr val="7030A0"/>
              </a:solidFill>
              <a:latin typeface="Arial" pitchFamily="34" charset="0"/>
              <a:cs typeface="Browallia New" pitchFamily="34" charset="-34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2132856"/>
            <a:ext cx="867645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Задачи </a:t>
            </a: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перед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родителями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050" name="Picture 2" descr="D:\анимации\101663039_5111852_laksiq10____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3366120"/>
            <a:ext cx="3491880" cy="349188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086982"/>
            <a:ext cx="7153445" cy="357426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1520" y="332656"/>
            <a:ext cx="868687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Уголок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эксперементирования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76672"/>
            <a:ext cx="85095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Подготовительный этап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4479634" y="43934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772816"/>
            <a:ext cx="473047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030A0"/>
                </a:solidFill>
                <a:latin typeface="Arial Black" pitchFamily="34" charset="0"/>
                <a:ea typeface="Calibri" pitchFamily="34" charset="0"/>
                <a:cs typeface="Aharoni" pitchFamily="2" charset="-79"/>
              </a:rPr>
              <a:t>-постановка проблемы</a:t>
            </a:r>
            <a:endParaRPr lang="ru-RU" dirty="0" smtClean="0">
              <a:solidFill>
                <a:srgbClr val="7030A0"/>
              </a:solidFill>
              <a:latin typeface="Arial Black" pitchFamily="34" charset="0"/>
              <a:cs typeface="Aharoni" pitchFamily="2" charset="-79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030A0"/>
                </a:solidFill>
                <a:latin typeface="Arial Black" pitchFamily="34" charset="0"/>
                <a:ea typeface="Calibri" pitchFamily="34" charset="0"/>
                <a:cs typeface="Aharoni" pitchFamily="2" charset="-79"/>
              </a:rPr>
              <a:t>-подбор методической,</a:t>
            </a:r>
            <a:endParaRPr lang="ru-RU" dirty="0" smtClean="0">
              <a:solidFill>
                <a:srgbClr val="7030A0"/>
              </a:solidFill>
              <a:latin typeface="Arial Black" pitchFamily="34" charset="0"/>
              <a:cs typeface="Aharoni" pitchFamily="2" charset="-79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030A0"/>
                </a:solidFill>
                <a:latin typeface="Arial Black" pitchFamily="34" charset="0"/>
                <a:ea typeface="Calibri" pitchFamily="34" charset="0"/>
                <a:cs typeface="Aharoni" pitchFamily="2" charset="-79"/>
              </a:rPr>
              <a:t>Художественной литературы, иллюстрационных материалов, дидактических игр;</a:t>
            </a:r>
            <a:endParaRPr lang="ru-RU" dirty="0" smtClean="0">
              <a:solidFill>
                <a:srgbClr val="7030A0"/>
              </a:solidFill>
              <a:latin typeface="Arial Black" pitchFamily="34" charset="0"/>
              <a:cs typeface="Aharoni" pitchFamily="2" charset="-79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030A0"/>
                </a:solidFill>
                <a:latin typeface="Arial Black" pitchFamily="34" charset="0"/>
                <a:ea typeface="Calibri" pitchFamily="34" charset="0"/>
                <a:cs typeface="Aharoni" pitchFamily="2" charset="-79"/>
              </a:rPr>
              <a:t>-подготовка оборудования для исследовательской деятельности</a:t>
            </a:r>
            <a:endParaRPr lang="ru-RU" dirty="0" smtClean="0">
              <a:solidFill>
                <a:srgbClr val="7030A0"/>
              </a:solidFill>
              <a:latin typeface="Arial Black" pitchFamily="34" charset="0"/>
              <a:cs typeface="Aharoni" pitchFamily="2" charset="-79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030A0"/>
                </a:solidFill>
                <a:latin typeface="Arial Black" pitchFamily="34" charset="0"/>
                <a:ea typeface="Calibri" pitchFamily="34" charset="0"/>
                <a:cs typeface="Aharoni" pitchFamily="2" charset="-79"/>
              </a:rPr>
              <a:t>-работа с родителями</a:t>
            </a:r>
            <a:endParaRPr lang="ru-RU" dirty="0" smtClean="0">
              <a:solidFill>
                <a:srgbClr val="7030A0"/>
              </a:solidFill>
              <a:latin typeface="Arial Black" pitchFamily="34" charset="0"/>
              <a:cs typeface="Aharoni" pitchFamily="2" charset="-79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030A0"/>
                </a:solidFill>
                <a:latin typeface="Arial Black" pitchFamily="34" charset="0"/>
                <a:ea typeface="Calibri" pitchFamily="34" charset="0"/>
                <a:cs typeface="Aharoni" pitchFamily="2" charset="-79"/>
              </a:rPr>
              <a:t>-Консультация для родителей </a:t>
            </a:r>
            <a:r>
              <a:rPr lang="ru-RU" i="1" dirty="0" smtClean="0">
                <a:solidFill>
                  <a:srgbClr val="7030A0"/>
                </a:solidFill>
                <a:latin typeface="Arial Black" pitchFamily="34" charset="0"/>
                <a:ea typeface="Calibri" pitchFamily="34" charset="0"/>
                <a:cs typeface="Aharoni" pitchFamily="2" charset="-79"/>
              </a:rPr>
              <a:t>«Роль семьи в развитии познавательной активности»</a:t>
            </a:r>
            <a:endParaRPr lang="ru-RU" dirty="0" smtClean="0">
              <a:solidFill>
                <a:srgbClr val="7030A0"/>
              </a:solidFill>
              <a:latin typeface="Arial Black" pitchFamily="34" charset="0"/>
              <a:cs typeface="Aharoni" pitchFamily="2" charset="-79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030A0"/>
                </a:solidFill>
                <a:latin typeface="Arial Black" pitchFamily="34" charset="0"/>
                <a:ea typeface="Calibri" pitchFamily="34" charset="0"/>
                <a:cs typeface="Aharoni" pitchFamily="2" charset="-79"/>
              </a:rPr>
              <a:t>-Памятка для </a:t>
            </a:r>
            <a:r>
              <a:rPr lang="ru-RU" b="1" dirty="0" smtClean="0">
                <a:solidFill>
                  <a:srgbClr val="7030A0"/>
                </a:solidFill>
                <a:latin typeface="Arial Black" pitchFamily="34" charset="0"/>
                <a:ea typeface="Calibri" pitchFamily="34" charset="0"/>
                <a:cs typeface="Aharoni" pitchFamily="2" charset="-79"/>
              </a:rPr>
              <a:t>родителей </a:t>
            </a:r>
            <a:r>
              <a:rPr lang="ru-RU" i="1" dirty="0" smtClean="0">
                <a:solidFill>
                  <a:srgbClr val="7030A0"/>
                </a:solidFill>
                <a:latin typeface="Arial Black" pitchFamily="34" charset="0"/>
                <a:ea typeface="Calibri" pitchFamily="34" charset="0"/>
                <a:cs typeface="Aharoni" pitchFamily="2" charset="-79"/>
              </a:rPr>
              <a:t>«Познавательные опыты для </a:t>
            </a:r>
            <a:r>
              <a:rPr lang="ru-RU" b="1" i="1" dirty="0" smtClean="0">
                <a:solidFill>
                  <a:srgbClr val="7030A0"/>
                </a:solidFill>
                <a:latin typeface="Arial Black" pitchFamily="34" charset="0"/>
                <a:ea typeface="Calibri" pitchFamily="34" charset="0"/>
                <a:cs typeface="Aharoni" pitchFamily="2" charset="-79"/>
              </a:rPr>
              <a:t>детей»</a:t>
            </a:r>
            <a:endParaRPr lang="ru-RU" dirty="0" smtClean="0">
              <a:solidFill>
                <a:srgbClr val="7030A0"/>
              </a:solidFill>
              <a:latin typeface="Arial Black" pitchFamily="34" charset="0"/>
              <a:cs typeface="Aharoni" pitchFamily="2" charset="-79"/>
            </a:endParaRPr>
          </a:p>
        </p:txBody>
      </p:sp>
      <p:pic>
        <p:nvPicPr>
          <p:cNvPr id="1026" name="Picture 2" descr="D:\анимации\c69143a95f8d99efd253773e54e4a42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1192460"/>
            <a:ext cx="4536464" cy="566554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00034" y="1269483"/>
            <a:ext cx="692942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1187624" y="1772816"/>
            <a:ext cx="571504" cy="1214446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>
            <a:off x="4139952" y="1700808"/>
            <a:ext cx="571504" cy="1285884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6876256" y="1772816"/>
            <a:ext cx="642942" cy="1285884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0" y="3140968"/>
            <a:ext cx="2857520" cy="178595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FF0000"/>
                </a:solidFill>
                <a:latin typeface="Arial Black" pitchFamily="34" charset="0"/>
              </a:rPr>
              <a:t>Опыты с песком</a:t>
            </a:r>
            <a:endParaRPr lang="ru-RU" sz="2000" b="1" i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987824" y="3140968"/>
            <a:ext cx="2643206" cy="185738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>Опыты с водой</a:t>
            </a:r>
            <a:endParaRPr lang="ru-RU" b="1" i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940152" y="3140968"/>
            <a:ext cx="2643206" cy="185738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>Опыты с воздухом</a:t>
            </a:r>
            <a:endParaRPr lang="ru-RU" b="1" i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5576" y="620688"/>
            <a:ext cx="69847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Основной этап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404664"/>
            <a:ext cx="50892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Опыты с песком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11560" y="1505543"/>
            <a:ext cx="7992888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Опыт №1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Почему не получился куличик?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ознакомление со свойствами песка: песок сухой, сыпучий; из него нельзя построить куличики. Песок влажный: не сыпучий, из него можно построить куличики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Опыт №2</a:t>
            </a:r>
            <a:r>
              <a:rPr lang="ru-RU" sz="2000" dirty="0" smtClean="0">
                <a:solidFill>
                  <a:srgbClr val="7030A0"/>
                </a:solidFill>
              </a:rPr>
              <a:t> «Делаем дорожки и узоры из песка»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продолжать знакомить со свойствами песка: из сухого можно нарисовать любой узор. Из мокрого – нет.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Опыт №3.</a:t>
            </a:r>
            <a:r>
              <a:rPr lang="ru-RU" sz="2000" dirty="0" smtClean="0">
                <a:solidFill>
                  <a:srgbClr val="7030A0"/>
                </a:solidFill>
              </a:rPr>
              <a:t>  « Песок и земля»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ознакомление со свойствами  песка (рыхлый) и земля (сухая, твёрдая).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Опыт № 4.</a:t>
            </a:r>
            <a:r>
              <a:rPr lang="ru-RU" sz="2000" dirty="0" smtClean="0">
                <a:solidFill>
                  <a:srgbClr val="7030A0"/>
                </a:solidFill>
              </a:rPr>
              <a:t> «Движение песка».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ознакомление со свойствами песка.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7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6672"/>
            <a:ext cx="3360435" cy="46085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76672"/>
            <a:ext cx="3329650" cy="4608513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440</TotalTime>
  <Words>551</Words>
  <Application>Microsoft Office PowerPoint</Application>
  <PresentationFormat>Экран (4:3)</PresentationFormat>
  <Paragraphs>67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Arial Unicode MS</vt:lpstr>
      <vt:lpstr>Aharoni</vt:lpstr>
      <vt:lpstr>Arial</vt:lpstr>
      <vt:lpstr>Arial Black</vt:lpstr>
      <vt:lpstr>Browallia New</vt:lpstr>
      <vt:lpstr>Calibri</vt:lpstr>
      <vt:lpstr>Constantia</vt:lpstr>
      <vt:lpstr>Times New Roman</vt:lpstr>
      <vt:lpstr>Тема Office</vt:lpstr>
      <vt:lpstr>Проект особенности экспериментирования в младшей  группе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экспериментирования в группе раннего возраста</dc:title>
  <dc:creator>Admin</dc:creator>
  <cp:lastModifiedBy>гуля г</cp:lastModifiedBy>
  <cp:revision>36</cp:revision>
  <dcterms:created xsi:type="dcterms:W3CDTF">2017-02-10T09:47:49Z</dcterms:created>
  <dcterms:modified xsi:type="dcterms:W3CDTF">2020-03-24T11:50:42Z</dcterms:modified>
</cp:coreProperties>
</file>