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4" r:id="rId5"/>
    <p:sldId id="263" r:id="rId6"/>
    <p:sldId id="265" r:id="rId7"/>
    <p:sldId id="259" r:id="rId8"/>
    <p:sldId id="260" r:id="rId9"/>
    <p:sldId id="268" r:id="rId10"/>
    <p:sldId id="271" r:id="rId11"/>
    <p:sldId id="261" r:id="rId12"/>
    <p:sldId id="266" r:id="rId13"/>
    <p:sldId id="267" r:id="rId14"/>
    <p:sldId id="26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147B9-EDA1-45F9-A202-DB54504B07C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E2F9A-6025-425E-A70A-A2AF98B2D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FECC-E85A-4472-8BCA-F7A207F1E41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8114-5DDF-49EC-9657-9AC56C751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Проект особенности </a:t>
            </a:r>
            <a:r>
              <a:rPr lang="ru-RU" b="1" i="1" dirty="0">
                <a:solidFill>
                  <a:srgbClr val="7030A0"/>
                </a:solidFill>
              </a:rPr>
              <a:t>экспериментирования </a:t>
            </a:r>
            <a:r>
              <a:rPr lang="ru-RU" b="1" i="1" dirty="0" smtClean="0">
                <a:solidFill>
                  <a:srgbClr val="7030A0"/>
                </a:solidFill>
              </a:rPr>
              <a:t>в младшей  группе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286125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Выполнила: </a:t>
            </a:r>
            <a:r>
              <a:rPr lang="ru-RU" sz="2800" b="1" dirty="0" smtClean="0">
                <a:solidFill>
                  <a:srgbClr val="7030A0"/>
                </a:solidFill>
              </a:rPr>
              <a:t>Алиева Э.А.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Рамазанова Б.А.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59524"/>
            <a:ext cx="3459746" cy="4353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90" y="659524"/>
            <a:ext cx="3263306" cy="43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429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водой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1.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«Вода жидкая, поэтому может разливаться из сосуда»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со свойствами воды, не имеет форму, может разлиться.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2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«Прозрачная вода может стать мутной»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Показать детям, что в прозрачной воде все хорошо видно, а в мутной не видно.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3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«Вода не имеет цвета, но её можно покрасить»с помощью краски совместно м детьми меняем цвет воды в сосудах.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 4.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«Вода может литься, а может разбрызгиваться»использование разных леек, и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разбразгивотеля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Опыт5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«Вода – наша помощница»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Показать детям пользу воды, что мы ей моем, стираем, поливаем.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Опыт 6.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«Вода может превращаться в лёд, а лёд превращается в воду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273828" cy="4365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5360"/>
            <a:ext cx="3219822" cy="437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84784"/>
            <a:ext cx="5940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№1</a:t>
            </a:r>
            <a:r>
              <a:rPr lang="ru-RU" sz="24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Надуваем воздушный шар»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№2</a:t>
            </a:r>
            <a:r>
              <a:rPr lang="ru-RU" sz="24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Потрогаем воздух, поставим ладошку под струю воздуха»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№3</a:t>
            </a:r>
            <a:r>
              <a:rPr lang="ru-RU" sz="24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«посмотреть на воздух через пакет»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№ 4</a:t>
            </a:r>
            <a:r>
              <a:rPr lang="ru-RU" sz="24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машем веером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04664"/>
            <a:ext cx="5782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Опыты с воздухом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D:\анимации\c69143a95f8d99efd253773e54e4a4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836712"/>
            <a:ext cx="4032448" cy="629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имации\141017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4523876" cy="326040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273828" cy="4365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312368" cy="44417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84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Заключительный этап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1875601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37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После проделанной работы, у детей первой младшей группы стал повышается интерес к исследовательской деятельности, дети стали более любознательными, с удовольствием выполняют простейшие опыты, задают новые вопросы, пытаются самостоятельно делать выводы, словарь детей стал более обогащенным, в речи стали употреблять новый слова. От проделанной работы, дети получали много положительных эмоций.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имации\0024-02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42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boombob.ru/img/picture/Oct/11/4c9d5d5adf17214cc322c7279c276333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987824" cy="212633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520" y="836712"/>
            <a:ext cx="86764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Расширять представление детей о физических свойствах окружающего мира;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Знакомить с различными свойствами веществ (твердость, мягкость, сыпучесть, вязкость, плавучесть, растворимость.);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Расширять представление детей о значимости воды и воздуха в жизни человека;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Знакомить детей со свойствами почвы и входящих в её состав песок и глину;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эмоционально-ценностное отношение к окружающему миру;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интеллектуальные эмоции детей: создавать условия для возникновения удивления по отношению к наблюдаемым явлениям, для пробуждения интереса к решению поставленных задач, для раздумья, для возможности радоваться сделанному открытию.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0"/>
            <a:ext cx="6974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для детей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4/10/28/103944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509450" cy="197357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3568" y="1052736"/>
            <a:ext cx="77768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Развитие познавательной активности детей в процессе экспериментирования;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Развитие наблюдательности, умение сравнивать, анализировать, обобщать, развитие познавательного интереса детей в процессе экспериментирования, установление причинно-следственной зависимости, умение делать выводы;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Развитие внимания, зрительной, слуховой чувствительности;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Создание предпосылок формирования у детей практических и умственных действий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60648"/>
            <a:ext cx="472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проекта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476672"/>
            <a:ext cx="763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перед педагогом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55679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Browallia New" pitchFamily="34" charset="-34"/>
              </a:rPr>
              <a:t>Повышение компетентности педагогов по данной теме.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Browallia New" pitchFamily="34" charset="-34"/>
              </a:rPr>
              <a:t>Обогащение опытно - экспериментальной среды в группе.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Browallia New" pitchFamily="34" charset="-34"/>
              </a:rPr>
              <a:t> активизировать деятельность родителей в работе по экспериментальной деятельности с детьми раннего возраста.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Browallia New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Browallia New" pitchFamily="34" charset="-34"/>
              </a:rPr>
              <a:t>Способствовать развитию желания детей экспериментировать</a:t>
            </a:r>
            <a:r>
              <a:rPr lang="ru-RU" sz="1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Browallia New" pitchFamily="34" charset="-34"/>
              </a:rPr>
              <a:t>.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Browallia New" pitchFamily="34" charset="-34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132856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родителями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D:\анимации\101663039_5111852_laksiq10_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66120"/>
            <a:ext cx="3491880" cy="3491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86982"/>
            <a:ext cx="7153445" cy="3574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868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эксперементирования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09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Подготовительный этап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47304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-постановка проблемы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-подбор методической,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Художественной литературы, иллюстрационных материалов, дидактических игр;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-подготовка оборудования для исследовательской деятельности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-работа с родителями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-Консультация для родителей 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«Роль семьи в развитии познавательной активности»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-Памятка для 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родителей 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«Познавательные опыты для </a:t>
            </a:r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детей»</a:t>
            </a:r>
            <a:endParaRPr lang="ru-RU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D:\анимации\c69143a95f8d99efd253773e54e4a4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2460"/>
            <a:ext cx="4536464" cy="56655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269483"/>
            <a:ext cx="6929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87624" y="1772816"/>
            <a:ext cx="571504" cy="121444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700808"/>
            <a:ext cx="571504" cy="128588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76256" y="1772816"/>
            <a:ext cx="642942" cy="128588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3140968"/>
            <a:ext cx="2857520" cy="178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</a:rPr>
              <a:t>Опыты с песком</a:t>
            </a:r>
            <a:endParaRPr lang="ru-RU" sz="2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3140968"/>
            <a:ext cx="2643206" cy="18573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Опыты с водой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3140968"/>
            <a:ext cx="2643206" cy="18573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Опыты с воздухом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620688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Основной этап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089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Опыты с песком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505543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не получился куличик?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со свойствами песка: песок сухой, сыпучий; из него нельзя построить куличики. Песок влажный: не сыпучий, из него можно построить куличики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Опыт №2</a:t>
            </a:r>
            <a:r>
              <a:rPr lang="ru-RU" sz="2000" dirty="0" smtClean="0">
                <a:solidFill>
                  <a:srgbClr val="7030A0"/>
                </a:solidFill>
              </a:rPr>
              <a:t> «Делаем дорожки и узоры из песка»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продолжать знакомить со свойствами песка: из сухого можно нарисовать любой узор. Из мокрого – нет.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Опыт №3.</a:t>
            </a:r>
            <a:r>
              <a:rPr lang="ru-RU" sz="2000" dirty="0" smtClean="0">
                <a:solidFill>
                  <a:srgbClr val="7030A0"/>
                </a:solidFill>
              </a:rPr>
              <a:t>  « Песок и земля»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ознакомление со свойствами  песка (рыхлый) и земля (сухая, твёрдая).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Опыт № 4.</a:t>
            </a:r>
            <a:r>
              <a:rPr lang="ru-RU" sz="2000" dirty="0" smtClean="0">
                <a:solidFill>
                  <a:srgbClr val="7030A0"/>
                </a:solidFill>
              </a:rPr>
              <a:t> «Движение песка».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ознакомление со свойствами песка.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360435" cy="4608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329650" cy="460851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551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 Unicode MS</vt:lpstr>
      <vt:lpstr>Aharoni</vt:lpstr>
      <vt:lpstr>Arial</vt:lpstr>
      <vt:lpstr>Arial Black</vt:lpstr>
      <vt:lpstr>Browallia New</vt:lpstr>
      <vt:lpstr>Calibri</vt:lpstr>
      <vt:lpstr>Constantia</vt:lpstr>
      <vt:lpstr>Times New Roman</vt:lpstr>
      <vt:lpstr>Тема Office</vt:lpstr>
      <vt:lpstr>Проект особенности экспериментирования в младшей 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экспериментирования в группе раннего возраста</dc:title>
  <dc:creator>Admin</dc:creator>
  <cp:lastModifiedBy>гуля г</cp:lastModifiedBy>
  <cp:revision>36</cp:revision>
  <dcterms:created xsi:type="dcterms:W3CDTF">2017-02-10T09:47:49Z</dcterms:created>
  <dcterms:modified xsi:type="dcterms:W3CDTF">2020-03-24T11:50:42Z</dcterms:modified>
</cp:coreProperties>
</file>